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221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51B28-771A-4F93-B81D-5FD9B8971C26}" type="datetimeFigureOut">
              <a:rPr lang="th-TH" smtClean="0"/>
              <a:t>04/08/64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25CE-8DAE-42B0-A8E1-EC15803E7F8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86401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51B28-771A-4F93-B81D-5FD9B8971C26}" type="datetimeFigureOut">
              <a:rPr lang="th-TH" smtClean="0"/>
              <a:t>04/08/64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25CE-8DAE-42B0-A8E1-EC15803E7F8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37598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51B28-771A-4F93-B81D-5FD9B8971C26}" type="datetimeFigureOut">
              <a:rPr lang="th-TH" smtClean="0"/>
              <a:t>04/08/64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25CE-8DAE-42B0-A8E1-EC15803E7F8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85350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51B28-771A-4F93-B81D-5FD9B8971C26}" type="datetimeFigureOut">
              <a:rPr lang="th-TH" smtClean="0"/>
              <a:t>04/08/64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25CE-8DAE-42B0-A8E1-EC15803E7F8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56719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51B28-771A-4F93-B81D-5FD9B8971C26}" type="datetimeFigureOut">
              <a:rPr lang="th-TH" smtClean="0"/>
              <a:t>04/08/64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25CE-8DAE-42B0-A8E1-EC15803E7F8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2909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51B28-771A-4F93-B81D-5FD9B8971C26}" type="datetimeFigureOut">
              <a:rPr lang="th-TH" smtClean="0"/>
              <a:t>04/08/64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25CE-8DAE-42B0-A8E1-EC15803E7F8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76943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51B28-771A-4F93-B81D-5FD9B8971C26}" type="datetimeFigureOut">
              <a:rPr lang="th-TH" smtClean="0"/>
              <a:t>04/08/64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25CE-8DAE-42B0-A8E1-EC15803E7F8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73935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51B28-771A-4F93-B81D-5FD9B8971C26}" type="datetimeFigureOut">
              <a:rPr lang="th-TH" smtClean="0"/>
              <a:t>04/08/64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25CE-8DAE-42B0-A8E1-EC15803E7F8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17297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51B28-771A-4F93-B81D-5FD9B8971C26}" type="datetimeFigureOut">
              <a:rPr lang="th-TH" smtClean="0"/>
              <a:t>04/08/64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25CE-8DAE-42B0-A8E1-EC15803E7F8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1367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51B28-771A-4F93-B81D-5FD9B8971C26}" type="datetimeFigureOut">
              <a:rPr lang="th-TH" smtClean="0"/>
              <a:t>04/08/64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25CE-8DAE-42B0-A8E1-EC15803E7F8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4089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51B28-771A-4F93-B81D-5FD9B8971C26}" type="datetimeFigureOut">
              <a:rPr lang="th-TH" smtClean="0"/>
              <a:t>04/08/64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25CE-8DAE-42B0-A8E1-EC15803E7F8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7004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51B28-771A-4F93-B81D-5FD9B8971C26}" type="datetimeFigureOut">
              <a:rPr lang="th-TH" smtClean="0"/>
              <a:t>04/08/64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D25CE-8DAE-42B0-A8E1-EC15803E7F8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5174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office.chonburi.spu.ac.th/library58/pdf/VPN.pdf" TargetMode="External"/><Relationship Id="rId2" Type="http://schemas.openxmlformats.org/officeDocument/2006/relationships/hyperlink" Target="https://about.pressreader.com/download-app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1859117"/>
          </a:xfrm>
        </p:spPr>
        <p:txBody>
          <a:bodyPr/>
          <a:lstStyle/>
          <a:p>
            <a:r>
              <a:rPr lang="th-TH" b="1" dirty="0"/>
              <a:t>การเข้าใช้งาน ฐาน </a:t>
            </a:r>
            <a:r>
              <a:rPr lang="en-US" b="1" dirty="0" err="1"/>
              <a:t>Pressreader</a:t>
            </a:r>
            <a:endParaRPr lang="th-TH" b="1" dirty="0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0" y="2564904"/>
            <a:ext cx="9186529" cy="4293096"/>
          </a:xfrm>
        </p:spPr>
        <p:txBody>
          <a:bodyPr/>
          <a:lstStyle/>
          <a:p>
            <a:pPr marL="342900" lvl="0" indent="-342900" algn="l">
              <a:buFont typeface="Arial" pitchFamily="34" charset="0"/>
              <a:buChar char="•"/>
            </a:pPr>
            <a:r>
              <a:rPr lang="th-TH" dirty="0">
                <a:solidFill>
                  <a:prstClr val="black"/>
                </a:solidFill>
              </a:rPr>
              <a:t>การเข้าใช้ผ่าน </a:t>
            </a:r>
            <a:r>
              <a:rPr lang="en-US" dirty="0">
                <a:solidFill>
                  <a:prstClr val="black"/>
                </a:solidFill>
              </a:rPr>
              <a:t>Application </a:t>
            </a:r>
            <a:r>
              <a:rPr lang="th-TH" dirty="0">
                <a:solidFill>
                  <a:prstClr val="black"/>
                </a:solidFill>
              </a:rPr>
              <a:t>ได้ทั้ง </a:t>
            </a:r>
            <a:r>
              <a:rPr lang="en-US" dirty="0">
                <a:solidFill>
                  <a:prstClr val="black"/>
                </a:solidFill>
              </a:rPr>
              <a:t>iOS </a:t>
            </a:r>
            <a:r>
              <a:rPr lang="th-TH" dirty="0">
                <a:solidFill>
                  <a:prstClr val="black"/>
                </a:solidFill>
              </a:rPr>
              <a:t>และ </a:t>
            </a:r>
            <a:r>
              <a:rPr lang="en-US" dirty="0">
                <a:solidFill>
                  <a:prstClr val="black"/>
                </a:solidFill>
              </a:rPr>
              <a:t>Android (Download) </a:t>
            </a:r>
            <a:r>
              <a:rPr lang="en-US" dirty="0">
                <a:solidFill>
                  <a:prstClr val="black"/>
                </a:solidFill>
                <a:hlinkClick r:id="rId2"/>
              </a:rPr>
              <a:t>https://about.pressreader.com/download-app</a:t>
            </a:r>
            <a:endParaRPr lang="en-US" dirty="0">
              <a:solidFill>
                <a:prstClr val="black"/>
              </a:solidFill>
            </a:endParaRPr>
          </a:p>
          <a:p>
            <a:pPr marL="342900" lvl="0" indent="-342900" algn="l">
              <a:buFont typeface="Arial" pitchFamily="34" charset="0"/>
              <a:buChar char="•"/>
            </a:pPr>
            <a:r>
              <a:rPr lang="th-TH" dirty="0">
                <a:solidFill>
                  <a:prstClr val="black"/>
                </a:solidFill>
              </a:rPr>
              <a:t>ก่อนเปิดอ่านอย่าลืมติดตั้ง </a:t>
            </a:r>
            <a:r>
              <a:rPr lang="en-US" dirty="0">
                <a:solidFill>
                  <a:prstClr val="black"/>
                </a:solidFill>
              </a:rPr>
              <a:t> VPN (</a:t>
            </a:r>
            <a:r>
              <a:rPr lang="en-US" dirty="0">
                <a:solidFill>
                  <a:prstClr val="black"/>
                </a:solidFill>
                <a:hlinkClick r:id="rId3"/>
              </a:rPr>
              <a:t>https://eoffice.chonburi.spu.ac.th/library58/pdf/VPN.pdf</a:t>
            </a:r>
            <a:r>
              <a:rPr lang="en-US" dirty="0">
                <a:solidFill>
                  <a:prstClr val="black"/>
                </a:solidFill>
              </a:rPr>
              <a:t> )</a:t>
            </a:r>
          </a:p>
          <a:p>
            <a:pPr lvl="0" algn="l"/>
            <a:endParaRPr lang="en-US" dirty="0">
              <a:solidFill>
                <a:prstClr val="black"/>
              </a:solidFill>
            </a:endParaRPr>
          </a:p>
          <a:p>
            <a:pPr marL="342900" lvl="0" indent="-342900" algn="l">
              <a:buFont typeface="Arial" pitchFamily="34" charset="0"/>
              <a:buChar char="•"/>
            </a:pPr>
            <a:endParaRPr lang="en-US" dirty="0">
              <a:solidFill>
                <a:prstClr val="black"/>
              </a:solidFill>
            </a:endParaRP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920031276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56</Words>
  <Application>Microsoft Office PowerPoint</Application>
  <PresentationFormat>นำเสนอทางหน้าจอ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2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4" baseType="lpstr">
      <vt:lpstr>Arial</vt:lpstr>
      <vt:lpstr>Calibri</vt:lpstr>
      <vt:lpstr>ชุดรูปแบบของ Office</vt:lpstr>
      <vt:lpstr>การเข้าใช้งาน ฐาน Pressreader</vt:lpstr>
    </vt:vector>
  </TitlesOfParts>
  <Company>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222222</dc:title>
  <dc:creator>Windows User</dc:creator>
  <cp:lastModifiedBy>RUNGTHIP PATTARATITINUN</cp:lastModifiedBy>
  <cp:revision>5</cp:revision>
  <dcterms:created xsi:type="dcterms:W3CDTF">2021-07-23T03:10:33Z</dcterms:created>
  <dcterms:modified xsi:type="dcterms:W3CDTF">2021-08-04T06:13:20Z</dcterms:modified>
</cp:coreProperties>
</file>